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334" r:id="rId2"/>
    <p:sldId id="2264" r:id="rId3"/>
    <p:sldId id="2205" r:id="rId4"/>
    <p:sldId id="2194" r:id="rId5"/>
    <p:sldId id="2204" r:id="rId6"/>
    <p:sldId id="338" r:id="rId7"/>
    <p:sldId id="335" r:id="rId8"/>
    <p:sldId id="2206" r:id="rId9"/>
    <p:sldId id="2207" r:id="rId10"/>
    <p:sldId id="2210" r:id="rId11"/>
    <p:sldId id="2209" r:id="rId12"/>
    <p:sldId id="2346" r:id="rId13"/>
    <p:sldId id="2347" r:id="rId14"/>
    <p:sldId id="2218" r:id="rId15"/>
    <p:sldId id="2214" r:id="rId16"/>
    <p:sldId id="2216" r:id="rId17"/>
    <p:sldId id="2221" r:id="rId18"/>
    <p:sldId id="2215" r:id="rId19"/>
    <p:sldId id="2261" r:id="rId20"/>
    <p:sldId id="2258" r:id="rId21"/>
    <p:sldId id="2251" r:id="rId22"/>
    <p:sldId id="2338" r:id="rId23"/>
    <p:sldId id="2252" r:id="rId24"/>
    <p:sldId id="2222" r:id="rId25"/>
    <p:sldId id="2223" r:id="rId26"/>
    <p:sldId id="2260" r:id="rId27"/>
    <p:sldId id="2259" r:id="rId28"/>
    <p:sldId id="2229" r:id="rId29"/>
    <p:sldId id="2224" r:id="rId30"/>
    <p:sldId id="2231" r:id="rId31"/>
    <p:sldId id="2230" r:id="rId32"/>
    <p:sldId id="2233" r:id="rId33"/>
    <p:sldId id="2240" r:id="rId34"/>
    <p:sldId id="2232" r:id="rId35"/>
    <p:sldId id="2235" r:id="rId36"/>
    <p:sldId id="2350" r:id="rId37"/>
    <p:sldId id="2236" r:id="rId38"/>
    <p:sldId id="2237" r:id="rId39"/>
    <p:sldId id="2238" r:id="rId40"/>
    <p:sldId id="2250" r:id="rId41"/>
    <p:sldId id="2266" r:id="rId42"/>
    <p:sldId id="2191" r:id="rId43"/>
    <p:sldId id="2239" r:id="rId44"/>
    <p:sldId id="2242" r:id="rId45"/>
    <p:sldId id="2241" r:id="rId46"/>
    <p:sldId id="2262" r:id="rId47"/>
    <p:sldId id="2253" r:id="rId48"/>
    <p:sldId id="2341" r:id="rId49"/>
    <p:sldId id="2342" r:id="rId50"/>
    <p:sldId id="2343" r:id="rId51"/>
    <p:sldId id="2344" r:id="rId52"/>
    <p:sldId id="2345" r:id="rId53"/>
    <p:sldId id="2257" r:id="rId54"/>
    <p:sldId id="2254" r:id="rId55"/>
    <p:sldId id="2255" r:id="rId56"/>
    <p:sldId id="2193" r:id="rId57"/>
    <p:sldId id="2339" r:id="rId58"/>
    <p:sldId id="2340" r:id="rId59"/>
    <p:sldId id="2189" r:id="rId60"/>
    <p:sldId id="2220" r:id="rId61"/>
    <p:sldId id="2732" r:id="rId62"/>
    <p:sldId id="2337" r:id="rId63"/>
    <p:sldId id="2336" r:id="rId64"/>
    <p:sldId id="2335" r:id="rId65"/>
    <p:sldId id="2190" r:id="rId66"/>
    <p:sldId id="2247" r:id="rId67"/>
    <p:sldId id="2349" r:id="rId68"/>
    <p:sldId id="2118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4"/>
    <p:restoredTop sz="92839"/>
  </p:normalViewPr>
  <p:slideViewPr>
    <p:cSldViewPr>
      <p:cViewPr varScale="1">
        <p:scale>
          <a:sx n="60" d="100"/>
          <a:sy n="60" d="100"/>
        </p:scale>
        <p:origin x="792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one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E36EB6-B328-E242-922D-8CC3E6458B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963236" y="5354127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6C1203-EAEE-DB4A-B90A-A8DC0A36D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5483" y="5882425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C44585-5AFE-E44E-A452-4E31C4FC0577}"/>
              </a:ext>
            </a:extLst>
          </p:cNvPr>
          <p:cNvSpPr/>
          <p:nvPr/>
        </p:nvSpPr>
        <p:spPr>
          <a:xfrm>
            <a:off x="5073992" y="5025373"/>
            <a:ext cx="4033652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this formula works if your line is computed by the least square regression method (the one used by R)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is a good fit for all human?</a:t>
            </a: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EFAAB98-290D-BE4F-968B-C90EDD5C8AEE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3EE36B6-D452-014B-A20C-237601AE8CC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A1180C7-C01E-094C-A201-19D0A2F2189B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F8849FA-F9CB-ED43-9D0A-4060847102D8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68DE4F0D-88BB-CF4D-B26F-C26BBA121D8C}"/>
              </a:ext>
            </a:extLst>
          </p:cNvPr>
          <p:cNvSpPr/>
          <p:nvPr/>
        </p:nvSpPr>
        <p:spPr bwMode="auto">
          <a:xfrm>
            <a:off x="-296779" y="-489284"/>
            <a:ext cx="9897979" cy="7347284"/>
          </a:xfrm>
          <a:custGeom>
            <a:avLst/>
            <a:gdLst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3416968 w 9897979"/>
              <a:gd name="connsiteY19" fmla="*/ 33528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779509 w 9897979"/>
              <a:gd name="connsiteY8" fmla="*/ 1298838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744814 w 9897979"/>
              <a:gd name="connsiteY12" fmla="*/ 1600086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97979" h="7347284">
                <a:moveTo>
                  <a:pt x="0" y="240631"/>
                </a:moveTo>
                <a:lnTo>
                  <a:pt x="0" y="3673642"/>
                </a:lnTo>
                <a:lnTo>
                  <a:pt x="737937" y="3721768"/>
                </a:lnTo>
                <a:lnTo>
                  <a:pt x="994611" y="3577389"/>
                </a:lnTo>
                <a:lnTo>
                  <a:pt x="1379621" y="3497179"/>
                </a:lnTo>
                <a:lnTo>
                  <a:pt x="3641558" y="3176337"/>
                </a:lnTo>
                <a:lnTo>
                  <a:pt x="4229959" y="2294021"/>
                </a:lnTo>
                <a:lnTo>
                  <a:pt x="3869585" y="1371027"/>
                </a:lnTo>
                <a:lnTo>
                  <a:pt x="3927452" y="700123"/>
                </a:lnTo>
                <a:lnTo>
                  <a:pt x="6737684" y="673768"/>
                </a:lnTo>
                <a:lnTo>
                  <a:pt x="9256295" y="705852"/>
                </a:lnTo>
                <a:lnTo>
                  <a:pt x="9192126" y="1491916"/>
                </a:lnTo>
                <a:lnTo>
                  <a:pt x="7744814" y="1600086"/>
                </a:lnTo>
                <a:cubicBezTo>
                  <a:pt x="7696688" y="1966572"/>
                  <a:pt x="7753493" y="2168166"/>
                  <a:pt x="7705367" y="2534652"/>
                </a:cubicBezTo>
                <a:cubicBezTo>
                  <a:pt x="7509424" y="2504669"/>
                  <a:pt x="7497011" y="2425032"/>
                  <a:pt x="7117539" y="2444703"/>
                </a:cubicBezTo>
                <a:cubicBezTo>
                  <a:pt x="6738067" y="2464374"/>
                  <a:pt x="5908079" y="2590609"/>
                  <a:pt x="5428534" y="2652676"/>
                </a:cubicBezTo>
                <a:lnTo>
                  <a:pt x="5390147" y="2711116"/>
                </a:lnTo>
                <a:lnTo>
                  <a:pt x="5374105" y="3080084"/>
                </a:lnTo>
                <a:lnTo>
                  <a:pt x="5261811" y="3192379"/>
                </a:lnTo>
                <a:lnTo>
                  <a:pt x="4549083" y="3178629"/>
                </a:lnTo>
                <a:lnTo>
                  <a:pt x="2810823" y="3515195"/>
                </a:lnTo>
                <a:lnTo>
                  <a:pt x="2879928" y="4017437"/>
                </a:lnTo>
                <a:lnTo>
                  <a:pt x="2471966" y="4076916"/>
                </a:lnTo>
                <a:cubicBezTo>
                  <a:pt x="2470403" y="4292456"/>
                  <a:pt x="2609516" y="5000366"/>
                  <a:pt x="2607953" y="5215906"/>
                </a:cubicBezTo>
                <a:lnTo>
                  <a:pt x="2622020" y="6766313"/>
                </a:lnTo>
                <a:lnTo>
                  <a:pt x="2226398" y="7215492"/>
                </a:lnTo>
                <a:lnTo>
                  <a:pt x="1941095" y="7347284"/>
                </a:lnTo>
                <a:lnTo>
                  <a:pt x="9897979" y="7331242"/>
                </a:lnTo>
                <a:lnTo>
                  <a:pt x="9593179" y="0"/>
                </a:lnTo>
                <a:lnTo>
                  <a:pt x="0" y="240631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13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a: T-test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b: ANOVA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How T-test and ANOVA work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 a, normality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Non-parametric tests b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Alternatives to p value testing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Questions before exam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11A07-0CC0-6C47-8CA3-71A7FB15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0" y="1905000"/>
            <a:ext cx="3048000" cy="22794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447800"/>
            <a:ext cx="652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a 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terminology of a regression line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two formulas of goodness of fit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Be able to compute the two formulas given a few observations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59758</TotalTime>
  <Words>1876</Words>
  <Application>Microsoft Macintosh PowerPoint</Application>
  <PresentationFormat>On-screen Show (4:3)</PresentationFormat>
  <Paragraphs>436</Paragraphs>
  <Slides>68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ＭＳ Ｐゴシック</vt:lpstr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menu</vt:lpstr>
      <vt:lpstr>resources</vt:lpstr>
      <vt:lpstr>PowerPoint Presentation</vt:lpstr>
      <vt:lpstr>PowerPoint Presentation</vt:lpstr>
      <vt:lpstr>PowerPoint Presentation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855</cp:revision>
  <cp:lastPrinted>2018-11-06T14:01:41Z</cp:lastPrinted>
  <dcterms:created xsi:type="dcterms:W3CDTF">2010-06-22T07:38:57Z</dcterms:created>
  <dcterms:modified xsi:type="dcterms:W3CDTF">2018-11-26T09:41:46Z</dcterms:modified>
</cp:coreProperties>
</file>